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4B95-1642-40D7-8A3B-91D22ABAC675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4002-6F5A-4554-A34D-505BA12AD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23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4B95-1642-40D7-8A3B-91D22ABAC675}" type="datetimeFigureOut">
              <a:rPr kumimoji="1" lang="ja-JP" altLang="en-US" smtClean="0"/>
              <a:t>2016/8/15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4002-6F5A-4554-A34D-505BA12ADF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1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6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0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4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6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6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0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8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q1159</dc:creator>
  <cp:lastModifiedBy>q1159</cp:lastModifiedBy>
  <cp:revision>1</cp:revision>
  <dcterms:created xsi:type="dcterms:W3CDTF">2016-08-15T11:30:05Z</dcterms:created>
  <dcterms:modified xsi:type="dcterms:W3CDTF">2016-08-15T11:30:05Z</dcterms:modified>
</cp:coreProperties>
</file>